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5" r:id="rId5"/>
    <p:sldId id="260" r:id="rId6"/>
    <p:sldId id="261" r:id="rId7"/>
    <p:sldId id="267" r:id="rId8"/>
    <p:sldId id="262" r:id="rId9"/>
    <p:sldId id="268"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32D63B-82DF-4F93-A406-20953F7135B8}" v="20" dt="2020-04-13T10:02:30.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u Jain" userId="e6875807-d409-458a-b6af-a4af12d26ddc" providerId="ADAL" clId="{1A32D63B-82DF-4F93-A406-20953F7135B8}"/>
    <pc:docChg chg="undo custSel addSld modSld sldOrd">
      <pc:chgData name="Charu Jain" userId="e6875807-d409-458a-b6af-a4af12d26ddc" providerId="ADAL" clId="{1A32D63B-82DF-4F93-A406-20953F7135B8}" dt="2020-04-13T10:02:30.408" v="46"/>
      <pc:docMkLst>
        <pc:docMk/>
      </pc:docMkLst>
      <pc:sldChg chg="addSp delSp modSp">
        <pc:chgData name="Charu Jain" userId="e6875807-d409-458a-b6af-a4af12d26ddc" providerId="ADAL" clId="{1A32D63B-82DF-4F93-A406-20953F7135B8}" dt="2020-04-13T08:57:00.486" v="20" actId="1076"/>
        <pc:sldMkLst>
          <pc:docMk/>
          <pc:sldMk cId="993281767" sldId="256"/>
        </pc:sldMkLst>
        <pc:spChg chg="mod">
          <ac:chgData name="Charu Jain" userId="e6875807-d409-458a-b6af-a4af12d26ddc" providerId="ADAL" clId="{1A32D63B-82DF-4F93-A406-20953F7135B8}" dt="2020-04-13T08:57:00.486" v="20" actId="1076"/>
          <ac:spMkLst>
            <pc:docMk/>
            <pc:sldMk cId="993281767" sldId="256"/>
            <ac:spMk id="2" creationId="{DBE25FF9-2843-41B9-89C6-E786AB87A2F4}"/>
          </ac:spMkLst>
        </pc:spChg>
        <pc:spChg chg="del">
          <ac:chgData name="Charu Jain" userId="e6875807-d409-458a-b6af-a4af12d26ddc" providerId="ADAL" clId="{1A32D63B-82DF-4F93-A406-20953F7135B8}" dt="2020-04-13T08:56:23.733" v="15" actId="478"/>
          <ac:spMkLst>
            <pc:docMk/>
            <pc:sldMk cId="993281767" sldId="256"/>
            <ac:spMk id="3" creationId="{349FFF17-5BE0-454C-8372-23F6EA7590DA}"/>
          </ac:spMkLst>
        </pc:spChg>
        <pc:spChg chg="add del mod">
          <ac:chgData name="Charu Jain" userId="e6875807-d409-458a-b6af-a4af12d26ddc" providerId="ADAL" clId="{1A32D63B-82DF-4F93-A406-20953F7135B8}" dt="2020-04-13T08:56:34.075" v="16"/>
          <ac:spMkLst>
            <pc:docMk/>
            <pc:sldMk cId="993281767" sldId="256"/>
            <ac:spMk id="5" creationId="{C9FA8FB4-BF7E-4BD6-A689-3280640113F4}"/>
          </ac:spMkLst>
        </pc:spChg>
      </pc:sldChg>
      <pc:sldChg chg="modSp">
        <pc:chgData name="Charu Jain" userId="e6875807-d409-458a-b6af-a4af12d26ddc" providerId="ADAL" clId="{1A32D63B-82DF-4F93-A406-20953F7135B8}" dt="2020-04-13T08:57:08.087" v="21" actId="113"/>
        <pc:sldMkLst>
          <pc:docMk/>
          <pc:sldMk cId="1154916096" sldId="258"/>
        </pc:sldMkLst>
        <pc:spChg chg="mod">
          <ac:chgData name="Charu Jain" userId="e6875807-d409-458a-b6af-a4af12d26ddc" providerId="ADAL" clId="{1A32D63B-82DF-4F93-A406-20953F7135B8}" dt="2020-04-13T08:57:08.087" v="21" actId="113"/>
          <ac:spMkLst>
            <pc:docMk/>
            <pc:sldMk cId="1154916096" sldId="258"/>
            <ac:spMk id="4099" creationId="{0E809DDA-875C-4BB7-912E-1E2CA0FE3B3F}"/>
          </ac:spMkLst>
        </pc:spChg>
      </pc:sldChg>
      <pc:sldChg chg="delSp modSp">
        <pc:chgData name="Charu Jain" userId="e6875807-d409-458a-b6af-a4af12d26ddc" providerId="ADAL" clId="{1A32D63B-82DF-4F93-A406-20953F7135B8}" dt="2020-04-13T08:57:29.659" v="25" actId="113"/>
        <pc:sldMkLst>
          <pc:docMk/>
          <pc:sldMk cId="3540531292" sldId="260"/>
        </pc:sldMkLst>
        <pc:spChg chg="mod">
          <ac:chgData name="Charu Jain" userId="e6875807-d409-458a-b6af-a4af12d26ddc" providerId="ADAL" clId="{1A32D63B-82DF-4F93-A406-20953F7135B8}" dt="2020-04-13T08:57:18.782" v="22" actId="113"/>
          <ac:spMkLst>
            <pc:docMk/>
            <pc:sldMk cId="3540531292" sldId="260"/>
            <ac:spMk id="9219" creationId="{28C67E81-10A9-42CF-83A6-5B0917208728}"/>
          </ac:spMkLst>
        </pc:spChg>
        <pc:spChg chg="mod">
          <ac:chgData name="Charu Jain" userId="e6875807-d409-458a-b6af-a4af12d26ddc" providerId="ADAL" clId="{1A32D63B-82DF-4F93-A406-20953F7135B8}" dt="2020-04-13T08:57:29.659" v="25" actId="113"/>
          <ac:spMkLst>
            <pc:docMk/>
            <pc:sldMk cId="3540531292" sldId="260"/>
            <ac:spMk id="9220" creationId="{FF73D87C-A889-4DA3-91FE-8F244D84E655}"/>
          </ac:spMkLst>
        </pc:spChg>
        <pc:spChg chg="del mod">
          <ac:chgData name="Charu Jain" userId="e6875807-d409-458a-b6af-a4af12d26ddc" providerId="ADAL" clId="{1A32D63B-82DF-4F93-A406-20953F7135B8}" dt="2020-04-13T08:57:26.723" v="24" actId="478"/>
          <ac:spMkLst>
            <pc:docMk/>
            <pc:sldMk cId="3540531292" sldId="260"/>
            <ac:spMk id="9221" creationId="{9284EE56-0598-4239-9A2C-4FDBE59716FD}"/>
          </ac:spMkLst>
        </pc:spChg>
      </pc:sldChg>
      <pc:sldChg chg="modSp">
        <pc:chgData name="Charu Jain" userId="e6875807-d409-458a-b6af-a4af12d26ddc" providerId="ADAL" clId="{1A32D63B-82DF-4F93-A406-20953F7135B8}" dt="2020-04-13T08:57:47.498" v="27" actId="27636"/>
        <pc:sldMkLst>
          <pc:docMk/>
          <pc:sldMk cId="3209446363" sldId="261"/>
        </pc:sldMkLst>
        <pc:spChg chg="mod">
          <ac:chgData name="Charu Jain" userId="e6875807-d409-458a-b6af-a4af12d26ddc" providerId="ADAL" clId="{1A32D63B-82DF-4F93-A406-20953F7135B8}" dt="2020-04-13T08:57:47.498" v="27" actId="27636"/>
          <ac:spMkLst>
            <pc:docMk/>
            <pc:sldMk cId="3209446363" sldId="261"/>
            <ac:spMk id="10243" creationId="{8182DA61-8CF0-4F80-B907-34B736FB8355}"/>
          </ac:spMkLst>
        </pc:spChg>
      </pc:sldChg>
      <pc:sldChg chg="modSp">
        <pc:chgData name="Charu Jain" userId="e6875807-d409-458a-b6af-a4af12d26ddc" providerId="ADAL" clId="{1A32D63B-82DF-4F93-A406-20953F7135B8}" dt="2020-04-13T08:58:04.818" v="29" actId="113"/>
        <pc:sldMkLst>
          <pc:docMk/>
          <pc:sldMk cId="59633646" sldId="262"/>
        </pc:sldMkLst>
        <pc:spChg chg="mod">
          <ac:chgData name="Charu Jain" userId="e6875807-d409-458a-b6af-a4af12d26ddc" providerId="ADAL" clId="{1A32D63B-82DF-4F93-A406-20953F7135B8}" dt="2020-04-13T08:58:04.818" v="29" actId="113"/>
          <ac:spMkLst>
            <pc:docMk/>
            <pc:sldMk cId="59633646" sldId="262"/>
            <ac:spMk id="2" creationId="{C805D552-AF96-4877-8EDA-B149298F7F95}"/>
          </ac:spMkLst>
        </pc:spChg>
      </pc:sldChg>
      <pc:sldChg chg="ord">
        <pc:chgData name="Charu Jain" userId="e6875807-d409-458a-b6af-a4af12d26ddc" providerId="ADAL" clId="{1A32D63B-82DF-4F93-A406-20953F7135B8}" dt="2020-04-13T10:02:28.721" v="45"/>
        <pc:sldMkLst>
          <pc:docMk/>
          <pc:sldMk cId="80865048" sldId="263"/>
        </pc:sldMkLst>
      </pc:sldChg>
      <pc:sldChg chg="ord">
        <pc:chgData name="Charu Jain" userId="e6875807-d409-458a-b6af-a4af12d26ddc" providerId="ADAL" clId="{1A32D63B-82DF-4F93-A406-20953F7135B8}" dt="2020-04-13T10:02:30.408" v="46"/>
        <pc:sldMkLst>
          <pc:docMk/>
          <pc:sldMk cId="3069576729" sldId="264"/>
        </pc:sldMkLst>
      </pc:sldChg>
      <pc:sldChg chg="addSp delSp modSp modAnim">
        <pc:chgData name="Charu Jain" userId="e6875807-d409-458a-b6af-a4af12d26ddc" providerId="ADAL" clId="{1A32D63B-82DF-4F93-A406-20953F7135B8}" dt="2020-04-13T08:53:40.413" v="14"/>
        <pc:sldMkLst>
          <pc:docMk/>
          <pc:sldMk cId="1792219927" sldId="265"/>
        </pc:sldMkLst>
        <pc:spChg chg="add del mod">
          <ac:chgData name="Charu Jain" userId="e6875807-d409-458a-b6af-a4af12d26ddc" providerId="ADAL" clId="{1A32D63B-82DF-4F93-A406-20953F7135B8}" dt="2020-04-13T08:53:07.535" v="3"/>
          <ac:spMkLst>
            <pc:docMk/>
            <pc:sldMk cId="1792219927" sldId="265"/>
            <ac:spMk id="2" creationId="{58F17BB4-7EB2-4600-B0B3-0576D36A91C5}"/>
          </ac:spMkLst>
        </pc:spChg>
        <pc:spChg chg="add del mod">
          <ac:chgData name="Charu Jain" userId="e6875807-d409-458a-b6af-a4af12d26ddc" providerId="ADAL" clId="{1A32D63B-82DF-4F93-A406-20953F7135B8}" dt="2020-04-13T08:53:07.535" v="3"/>
          <ac:spMkLst>
            <pc:docMk/>
            <pc:sldMk cId="1792219927" sldId="265"/>
            <ac:spMk id="3" creationId="{780ADA56-C2C7-421E-A6D8-7694C6B649A9}"/>
          </ac:spMkLst>
        </pc:spChg>
        <pc:spChg chg="add del mod">
          <ac:chgData name="Charu Jain" userId="e6875807-d409-458a-b6af-a4af12d26ddc" providerId="ADAL" clId="{1A32D63B-82DF-4F93-A406-20953F7135B8}" dt="2020-04-13T08:53:07.535" v="3"/>
          <ac:spMkLst>
            <pc:docMk/>
            <pc:sldMk cId="1792219927" sldId="265"/>
            <ac:spMk id="4" creationId="{23F7DB6B-E55D-4C24-94AE-46D94FBB4B61}"/>
          </ac:spMkLst>
        </pc:spChg>
        <pc:spChg chg="mod">
          <ac:chgData name="Charu Jain" userId="e6875807-d409-458a-b6af-a4af12d26ddc" providerId="ADAL" clId="{1A32D63B-82DF-4F93-A406-20953F7135B8}" dt="2020-04-13T08:53:07.535" v="3"/>
          <ac:spMkLst>
            <pc:docMk/>
            <pc:sldMk cId="1792219927" sldId="265"/>
            <ac:spMk id="36867" creationId="{00000000-0000-0000-0000-000000000000}"/>
          </ac:spMkLst>
        </pc:spChg>
      </pc:sldChg>
      <pc:sldChg chg="modSp">
        <pc:chgData name="Charu Jain" userId="e6875807-d409-458a-b6af-a4af12d26ddc" providerId="ADAL" clId="{1A32D63B-82DF-4F93-A406-20953F7135B8}" dt="2020-04-13T08:58:11.407" v="31" actId="113"/>
        <pc:sldMkLst>
          <pc:docMk/>
          <pc:sldMk cId="1465079850" sldId="267"/>
        </pc:sldMkLst>
        <pc:spChg chg="mod">
          <ac:chgData name="Charu Jain" userId="e6875807-d409-458a-b6af-a4af12d26ddc" providerId="ADAL" clId="{1A32D63B-82DF-4F93-A406-20953F7135B8}" dt="2020-04-13T08:58:11.407" v="31" actId="113"/>
          <ac:spMkLst>
            <pc:docMk/>
            <pc:sldMk cId="1465079850" sldId="267"/>
            <ac:spMk id="3" creationId="{00000000-0000-0000-0000-000000000000}"/>
          </ac:spMkLst>
        </pc:spChg>
      </pc:sldChg>
      <pc:sldChg chg="addSp delSp modSp add">
        <pc:chgData name="Charu Jain" userId="e6875807-d409-458a-b6af-a4af12d26ddc" providerId="ADAL" clId="{1A32D63B-82DF-4F93-A406-20953F7135B8}" dt="2020-04-13T10:02:26.378" v="44" actId="1076"/>
        <pc:sldMkLst>
          <pc:docMk/>
          <pc:sldMk cId="2464213777" sldId="268"/>
        </pc:sldMkLst>
        <pc:spChg chg="del">
          <ac:chgData name="Charu Jain" userId="e6875807-d409-458a-b6af-a4af12d26ddc" providerId="ADAL" clId="{1A32D63B-82DF-4F93-A406-20953F7135B8}" dt="2020-04-13T10:02:14.311" v="33"/>
          <ac:spMkLst>
            <pc:docMk/>
            <pc:sldMk cId="2464213777" sldId="268"/>
            <ac:spMk id="2" creationId="{419278E9-8047-4E30-8823-87A8E3FD6594}"/>
          </ac:spMkLst>
        </pc:spChg>
        <pc:spChg chg="del">
          <ac:chgData name="Charu Jain" userId="e6875807-d409-458a-b6af-a4af12d26ddc" providerId="ADAL" clId="{1A32D63B-82DF-4F93-A406-20953F7135B8}" dt="2020-04-13T10:02:14.311" v="33"/>
          <ac:spMkLst>
            <pc:docMk/>
            <pc:sldMk cId="2464213777" sldId="268"/>
            <ac:spMk id="3" creationId="{B37D24A2-2B7E-48AD-966E-39696655749C}"/>
          </ac:spMkLst>
        </pc:spChg>
        <pc:spChg chg="add mod">
          <ac:chgData name="Charu Jain" userId="e6875807-d409-458a-b6af-a4af12d26ddc" providerId="ADAL" clId="{1A32D63B-82DF-4F93-A406-20953F7135B8}" dt="2020-04-13T10:02:26.378" v="44" actId="1076"/>
          <ac:spMkLst>
            <pc:docMk/>
            <pc:sldMk cId="2464213777" sldId="268"/>
            <ac:spMk id="4" creationId="{B2CCC67F-5EE2-4807-841E-3D65AA8ADB6A}"/>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C6C4-4E13-4E63-8960-EA1F203540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94FAE4-40A2-48CD-A5E7-4041BE91A0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156235-7063-461E-A26E-6B3D76BD8E48}"/>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5" name="Footer Placeholder 4">
            <a:extLst>
              <a:ext uri="{FF2B5EF4-FFF2-40B4-BE49-F238E27FC236}">
                <a16:creationId xmlns:a16="http://schemas.microsoft.com/office/drawing/2014/main" id="{92800F9B-3F66-454E-B0D1-E0F04507C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83293-6252-479E-93CC-55BFEA1C06B4}"/>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1414174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54E2E-7080-47FE-A30D-ABA5711F77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6DD5D6-4B31-41D2-A4EF-F9256EE6FA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ACDC0-53CB-4E00-8828-B5412E35560B}"/>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5" name="Footer Placeholder 4">
            <a:extLst>
              <a:ext uri="{FF2B5EF4-FFF2-40B4-BE49-F238E27FC236}">
                <a16:creationId xmlns:a16="http://schemas.microsoft.com/office/drawing/2014/main" id="{56ACFE6A-0CB5-4B4B-9AB1-F6E5B1CFF7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3B6FB-B40B-4D6A-9743-AD70A37AE084}"/>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41199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A73722-3B31-4506-B416-7537BE96F7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58CDF6-C9FD-4D44-BDA9-7E4E3D5FE59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92253-FBAC-4BDE-B3E5-A40415C004F9}"/>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5" name="Footer Placeholder 4">
            <a:extLst>
              <a:ext uri="{FF2B5EF4-FFF2-40B4-BE49-F238E27FC236}">
                <a16:creationId xmlns:a16="http://schemas.microsoft.com/office/drawing/2014/main" id="{AF97ED4E-6B1A-410D-9B6D-4C6030A8B3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4859F4-E5E4-413B-A591-C4CF142CAA0A}"/>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3883298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89567" y="623888"/>
            <a:ext cx="10519833" cy="497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7"/>
          <p:cNvSpPr>
            <a:spLocks noGrp="1" noChangeArrowheads="1"/>
          </p:cNvSpPr>
          <p:nvPr>
            <p:ph type="dt" sz="half" idx="10"/>
          </p:nvPr>
        </p:nvSpPr>
        <p:spPr>
          <a:ln/>
        </p:spPr>
        <p:txBody>
          <a:bodyPr/>
          <a:lstStyle>
            <a:lvl1pPr>
              <a:defRPr/>
            </a:lvl1pPr>
          </a:lstStyle>
          <a:p>
            <a:pPr>
              <a:defRPr/>
            </a:pPr>
            <a:fld id="{078DA45B-5AE0-4CA9-A59E-69BB2B56B635}" type="datetimeFigureOut">
              <a:rPr lang="en-GB"/>
              <a:pPr>
                <a:defRPr/>
              </a:pPr>
              <a:t>13/04/2020</a:t>
            </a:fld>
            <a:endParaRPr lang="en-GB" dirty="0"/>
          </a:p>
        </p:txBody>
      </p:sp>
      <p:sp>
        <p:nvSpPr>
          <p:cNvPr id="4" name="Footer Placeholder 8"/>
          <p:cNvSpPr>
            <a:spLocks noGrp="1" noChangeArrowheads="1"/>
          </p:cNvSpPr>
          <p:nvPr>
            <p:ph type="ftr" sz="quarter" idx="11"/>
          </p:nvPr>
        </p:nvSpPr>
        <p:spPr>
          <a:ln/>
        </p:spPr>
        <p:txBody>
          <a:bodyPr/>
          <a:lstStyle>
            <a:lvl1pPr>
              <a:defRPr/>
            </a:lvl1pPr>
          </a:lstStyle>
          <a:p>
            <a:pPr>
              <a:defRPr/>
            </a:pPr>
            <a:endParaRPr lang="en-GB"/>
          </a:p>
        </p:txBody>
      </p:sp>
      <p:sp>
        <p:nvSpPr>
          <p:cNvPr id="5" name="Slide Number Placeholder 9"/>
          <p:cNvSpPr>
            <a:spLocks noGrp="1" noChangeArrowheads="1"/>
          </p:cNvSpPr>
          <p:nvPr>
            <p:ph type="sldNum" sz="quarter" idx="12"/>
          </p:nvPr>
        </p:nvSpPr>
        <p:spPr>
          <a:ln/>
        </p:spPr>
        <p:txBody>
          <a:bodyPr/>
          <a:lstStyle>
            <a:lvl1pPr>
              <a:defRPr/>
            </a:lvl1pPr>
          </a:lstStyle>
          <a:p>
            <a:fld id="{7D5F5CCA-D3A3-4B9C-A5DB-41440DBB6B12}" type="slidenum">
              <a:rPr lang="en-GB" altLang="en-US"/>
              <a:pPr/>
              <a:t>‹#›</a:t>
            </a:fld>
            <a:endParaRPr lang="en-GB" altLang="en-US"/>
          </a:p>
        </p:txBody>
      </p:sp>
    </p:spTree>
    <p:extLst>
      <p:ext uri="{BB962C8B-B14F-4D97-AF65-F5344CB8AC3E}">
        <p14:creationId xmlns:p14="http://schemas.microsoft.com/office/powerpoint/2010/main" val="217502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1329C-E5BA-4EF6-9D83-4D4D38893C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0364D8-B469-484E-ABC2-08926AAEDC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30490-7998-48A2-8A5B-900D4356FDF5}"/>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5" name="Footer Placeholder 4">
            <a:extLst>
              <a:ext uri="{FF2B5EF4-FFF2-40B4-BE49-F238E27FC236}">
                <a16:creationId xmlns:a16="http://schemas.microsoft.com/office/drawing/2014/main" id="{75F3AAA7-2A60-43BA-9B22-7EB3A8101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36295-C49A-4E23-90C2-1255E7BD4FDA}"/>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311022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1AA72-5ED3-468D-8874-E9CFE157EC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B98344-E6BB-4804-B854-4855D23D93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81050C-FE6C-462F-93BE-9AD8101BC111}"/>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5" name="Footer Placeholder 4">
            <a:extLst>
              <a:ext uri="{FF2B5EF4-FFF2-40B4-BE49-F238E27FC236}">
                <a16:creationId xmlns:a16="http://schemas.microsoft.com/office/drawing/2014/main" id="{11B30329-9D1D-4BFE-B6F3-9EF812253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B01FF-19A3-455C-8CF6-C12C9C4A340F}"/>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410941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D8E-51DB-4F2D-93CE-82A035B8A0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03A892-2C06-4F36-A00F-943A99964C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29E84C-256E-4BF3-A00A-EC71B2AF5C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65BF89-669B-4502-8D8F-C5F1A3A5CF11}"/>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6" name="Footer Placeholder 5">
            <a:extLst>
              <a:ext uri="{FF2B5EF4-FFF2-40B4-BE49-F238E27FC236}">
                <a16:creationId xmlns:a16="http://schemas.microsoft.com/office/drawing/2014/main" id="{2CBC1078-7AD2-42C6-9D69-F87187BB6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867E90-6342-44E4-AB50-5F3473F57F04}"/>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57030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AF86-86EE-423A-90EC-3CD6948D2E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4D0018-DAF0-4576-AA76-743F46E3E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CF5CB5-E52A-441A-A687-BF4F3817C1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7FDB2-3061-4886-93F0-438AFB5757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95AD49-2557-4FD1-8A42-A2086BA862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94ADBE-DD0C-4046-953B-2A669147C7EF}"/>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8" name="Footer Placeholder 7">
            <a:extLst>
              <a:ext uri="{FF2B5EF4-FFF2-40B4-BE49-F238E27FC236}">
                <a16:creationId xmlns:a16="http://schemas.microsoft.com/office/drawing/2014/main" id="{48E619AD-1D4F-41E8-AFD5-531FA36752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68FB55-9144-4503-A66D-110FF67DBBD2}"/>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125966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7B97-1ECB-438A-A6AD-E286182069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E17993-A543-4DF5-8877-1C4A34D1ECE8}"/>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4" name="Footer Placeholder 3">
            <a:extLst>
              <a:ext uri="{FF2B5EF4-FFF2-40B4-BE49-F238E27FC236}">
                <a16:creationId xmlns:a16="http://schemas.microsoft.com/office/drawing/2014/main" id="{ABC614AA-6657-4B07-90C3-EAA2C0E919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031247-B60A-4D5C-B3E5-B7CC87C7F047}"/>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202939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4696E4-6BAE-4203-8644-0244F2FB22A1}"/>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3" name="Footer Placeholder 2">
            <a:extLst>
              <a:ext uri="{FF2B5EF4-FFF2-40B4-BE49-F238E27FC236}">
                <a16:creationId xmlns:a16="http://schemas.microsoft.com/office/drawing/2014/main" id="{7736CE82-AFBB-478A-9281-A922EFFA04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569AF4-CD76-4F2F-85E5-ED29D7440C5F}"/>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63291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F319-5EE6-4ED7-B49D-01627FAE40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D6A2B5-7990-4F6F-990C-30B82A5A92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1BFF8B-E7E0-4E78-B033-1B40E39DD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F3965E-233B-4829-8559-5562F03ADC0F}"/>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6" name="Footer Placeholder 5">
            <a:extLst>
              <a:ext uri="{FF2B5EF4-FFF2-40B4-BE49-F238E27FC236}">
                <a16:creationId xmlns:a16="http://schemas.microsoft.com/office/drawing/2014/main" id="{C7A53035-88B2-4D65-B1EE-170B2D37E5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C5844-4B27-492B-B76E-5387DBCE7357}"/>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83519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CE309-75CE-45D9-AB5D-E118176FE4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7ADDE3-9F2C-470E-A115-27D0CB936E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20C4AE-836F-4C4A-B04E-B8F210C0D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B8E9D5-C42A-4E87-B4AC-59E2DB726390}"/>
              </a:ext>
            </a:extLst>
          </p:cNvPr>
          <p:cNvSpPr>
            <a:spLocks noGrp="1"/>
          </p:cNvSpPr>
          <p:nvPr>
            <p:ph type="dt" sz="half" idx="10"/>
          </p:nvPr>
        </p:nvSpPr>
        <p:spPr/>
        <p:txBody>
          <a:bodyPr/>
          <a:lstStyle/>
          <a:p>
            <a:fld id="{98C12271-C67B-44F4-B906-B2594FB9E08F}" type="datetimeFigureOut">
              <a:rPr lang="en-US" smtClean="0"/>
              <a:t>4/13/2020</a:t>
            </a:fld>
            <a:endParaRPr lang="en-US"/>
          </a:p>
        </p:txBody>
      </p:sp>
      <p:sp>
        <p:nvSpPr>
          <p:cNvPr id="6" name="Footer Placeholder 5">
            <a:extLst>
              <a:ext uri="{FF2B5EF4-FFF2-40B4-BE49-F238E27FC236}">
                <a16:creationId xmlns:a16="http://schemas.microsoft.com/office/drawing/2014/main" id="{82C50788-77DC-4A6A-90BF-6A54421439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FD5610-90B3-4A01-B70B-8A6A7E569532}"/>
              </a:ext>
            </a:extLst>
          </p:cNvPr>
          <p:cNvSpPr>
            <a:spLocks noGrp="1"/>
          </p:cNvSpPr>
          <p:nvPr>
            <p:ph type="sldNum" sz="quarter" idx="12"/>
          </p:nvPr>
        </p:nvSpPr>
        <p:spPr/>
        <p:txBody>
          <a:bodyPr/>
          <a:lstStyle/>
          <a:p>
            <a:fld id="{D1A96ECC-843F-4CCE-B3E9-85A8AC07F476}" type="slidenum">
              <a:rPr lang="en-US" smtClean="0"/>
              <a:t>‹#›</a:t>
            </a:fld>
            <a:endParaRPr lang="en-US"/>
          </a:p>
        </p:txBody>
      </p:sp>
    </p:spTree>
    <p:extLst>
      <p:ext uri="{BB962C8B-B14F-4D97-AF65-F5344CB8AC3E}">
        <p14:creationId xmlns:p14="http://schemas.microsoft.com/office/powerpoint/2010/main" val="177948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24C99A-E27C-45B7-B16F-0272225541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9226B6-5EA2-4F27-93B5-75EAF130C9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56CA03-AB3F-4C7E-8AF0-15889DA714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12271-C67B-44F4-B906-B2594FB9E08F}" type="datetimeFigureOut">
              <a:rPr lang="en-US" smtClean="0"/>
              <a:t>4/13/2020</a:t>
            </a:fld>
            <a:endParaRPr lang="en-US"/>
          </a:p>
        </p:txBody>
      </p:sp>
      <p:sp>
        <p:nvSpPr>
          <p:cNvPr id="5" name="Footer Placeholder 4">
            <a:extLst>
              <a:ext uri="{FF2B5EF4-FFF2-40B4-BE49-F238E27FC236}">
                <a16:creationId xmlns:a16="http://schemas.microsoft.com/office/drawing/2014/main" id="{EA7A1D25-0BB4-4BB0-84DC-22AFA2BE15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692DE2-1652-45ED-9B1E-2260B5D0A0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96ECC-843F-4CCE-B3E9-85A8AC07F476}" type="slidenum">
              <a:rPr lang="en-US" smtClean="0"/>
              <a:t>‹#›</a:t>
            </a:fld>
            <a:endParaRPr lang="en-US"/>
          </a:p>
        </p:txBody>
      </p:sp>
    </p:spTree>
    <p:extLst>
      <p:ext uri="{BB962C8B-B14F-4D97-AF65-F5344CB8AC3E}">
        <p14:creationId xmlns:p14="http://schemas.microsoft.com/office/powerpoint/2010/main" val="1451336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5FF9-2843-41B9-89C6-E786AB87A2F4}"/>
              </a:ext>
            </a:extLst>
          </p:cNvPr>
          <p:cNvSpPr>
            <a:spLocks noGrp="1"/>
          </p:cNvSpPr>
          <p:nvPr>
            <p:ph type="ctrTitle" idx="4294967295"/>
          </p:nvPr>
        </p:nvSpPr>
        <p:spPr>
          <a:xfrm>
            <a:off x="1848677" y="1789112"/>
            <a:ext cx="8262159" cy="3279775"/>
          </a:xfrm>
        </p:spPr>
        <p:txBody>
          <a:bodyPr>
            <a:normAutofit/>
          </a:bodyPr>
          <a:lstStyle/>
          <a:p>
            <a:pPr algn="ctr"/>
            <a:r>
              <a:rPr lang="en-US" dirty="0"/>
              <a:t>National Hydrology Project</a:t>
            </a:r>
            <a:br>
              <a:rPr lang="en-US" dirty="0"/>
            </a:br>
            <a:r>
              <a:rPr lang="en-US" dirty="0"/>
              <a:t>Environment Safeguards - Relevance &amp; Use</a:t>
            </a:r>
          </a:p>
        </p:txBody>
      </p:sp>
    </p:spTree>
    <p:extLst>
      <p:ext uri="{BB962C8B-B14F-4D97-AF65-F5344CB8AC3E}">
        <p14:creationId xmlns:p14="http://schemas.microsoft.com/office/powerpoint/2010/main" val="993281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1524000" y="0"/>
          <a:ext cx="9144000" cy="6248400"/>
        </p:xfrm>
        <a:graphic>
          <a:graphicData uri="http://schemas.openxmlformats.org/presentationml/2006/ole">
            <mc:AlternateContent xmlns:mc="http://schemas.openxmlformats.org/markup-compatibility/2006">
              <mc:Choice xmlns:v="urn:schemas-microsoft-com:vml" Requires="v">
                <p:oleObj spid="_x0000_s1026" name="Picture" r:id="rId3" imgW="7604760" imgH="5730240" progId="Word.Picture.8">
                  <p:embed/>
                </p:oleObj>
              </mc:Choice>
              <mc:Fallback>
                <p:oleObj name="Picture" r:id="rId3" imgW="7604760" imgH="5730240" progId="Word.Picture.8">
                  <p:embed/>
                  <p:pic>
                    <p:nvPicPr>
                      <p:cNvPr id="16386" name="Object 2"/>
                      <p:cNvPicPr>
                        <a:picLocks noChangeAspect="1" noChangeArrowheads="1"/>
                      </p:cNvPicPr>
                      <p:nvPr/>
                    </p:nvPicPr>
                    <p:blipFill>
                      <a:blip r:embed="rId4">
                        <a:extLst>
                          <a:ext uri="{28A0092B-C50C-407E-A947-70E740481C1C}">
                            <a14:useLocalDpi xmlns:a14="http://schemas.microsoft.com/office/drawing/2010/main" val="0"/>
                          </a:ext>
                        </a:extLst>
                      </a:blip>
                      <a:srcRect l="1775" t="1912" r="1741" b="7362"/>
                      <a:stretch>
                        <a:fillRect/>
                      </a:stretch>
                    </p:blipFill>
                    <p:spPr bwMode="auto">
                      <a:xfrm>
                        <a:off x="1524000" y="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7" name="Rectangle 4"/>
          <p:cNvSpPr>
            <a:spLocks noGrp="1" noChangeArrowheads="1"/>
          </p:cNvSpPr>
          <p:nvPr>
            <p:ph type="body" idx="1"/>
          </p:nvPr>
        </p:nvSpPr>
        <p:spPr>
          <a:xfrm>
            <a:off x="1905000" y="1971261"/>
            <a:ext cx="8382000" cy="4724400"/>
          </a:xfrm>
        </p:spPr>
        <p:txBody>
          <a:bodyPr>
            <a:normAutofit fontScale="77500" lnSpcReduction="20000"/>
          </a:bodyPr>
          <a:lstStyle/>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dirty="0"/>
          </a:p>
          <a:p>
            <a:pPr marL="609600" indent="-609600" algn="ctr">
              <a:lnSpc>
                <a:spcPct val="80000"/>
              </a:lnSpc>
              <a:buNone/>
              <a:defRPr/>
            </a:pPr>
            <a:endParaRPr lang="en-US" altLang="en-US" sz="3600" dirty="0">
              <a:solidFill>
                <a:srgbClr val="CC0000"/>
              </a:solidFill>
            </a:endParaRPr>
          </a:p>
          <a:p>
            <a:pPr marL="609600" indent="-609600" algn="ctr">
              <a:lnSpc>
                <a:spcPct val="80000"/>
              </a:lnSpc>
              <a:buNone/>
              <a:defRPr/>
            </a:pPr>
            <a:endParaRPr lang="en-US" altLang="en-US" dirty="0">
              <a:solidFill>
                <a:srgbClr val="CC0000"/>
              </a:solidFill>
            </a:endParaRPr>
          </a:p>
          <a:p>
            <a:pPr marL="609600" indent="-609600" algn="ctr">
              <a:lnSpc>
                <a:spcPct val="80000"/>
              </a:lnSpc>
              <a:buNone/>
              <a:defRPr/>
            </a:pPr>
            <a:endParaRPr lang="en-US" altLang="en-US" dirty="0">
              <a:solidFill>
                <a:srgbClr val="CC0000"/>
              </a:solidFill>
            </a:endParaRPr>
          </a:p>
          <a:p>
            <a:pPr marL="609600" indent="-609600" algn="ctr">
              <a:lnSpc>
                <a:spcPct val="80000"/>
              </a:lnSpc>
              <a:buNone/>
              <a:defRPr/>
            </a:pPr>
            <a:r>
              <a:rPr lang="en-US" altLang="en-US" dirty="0">
                <a:solidFill>
                  <a:srgbClr val="CC0000"/>
                </a:solidFill>
              </a:rPr>
              <a:t>Environment Inputs &amp; Project Cycle</a:t>
            </a:r>
          </a:p>
        </p:txBody>
      </p:sp>
      <p:sp>
        <p:nvSpPr>
          <p:cNvPr id="16388" name="Rectangle 5"/>
          <p:cNvSpPr>
            <a:spLocks noChangeArrowheads="1"/>
          </p:cNvSpPr>
          <p:nvPr/>
        </p:nvSpPr>
        <p:spPr bwMode="auto">
          <a:xfrm>
            <a:off x="1524001" y="5582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Char char="•"/>
              <a:defRPr sz="2800" b="1">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400" b="1">
                <a:solidFill>
                  <a:srgbClr val="FFCCCC"/>
                </a:solidFill>
                <a:latin typeface="Verdana" panose="020B0604030504040204" pitchFamily="34" charset="0"/>
                <a:cs typeface="Arial" panose="020B0604020202020204" pitchFamily="34" charset="0"/>
              </a:defRPr>
            </a:lvl2pPr>
            <a:lvl3pPr marL="1143000" indent="-228600">
              <a:spcBef>
                <a:spcPct val="20000"/>
              </a:spcBef>
              <a:buClr>
                <a:schemeClr val="tx2"/>
              </a:buClr>
              <a:buChar char="•"/>
              <a:defRPr sz="2000" b="1">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b="1">
                <a:solidFill>
                  <a:srgbClr val="FFCCCC"/>
                </a:solidFill>
                <a:latin typeface="Verdana" panose="020B0604030504040204" pitchFamily="34" charset="0"/>
                <a:cs typeface="Arial" panose="020B0604020202020204" pitchFamily="34" charset="0"/>
              </a:defRPr>
            </a:lvl4pPr>
            <a:lvl5pPr marL="2057400" indent="-228600">
              <a:spcBef>
                <a:spcPct val="20000"/>
              </a:spcBef>
              <a:buClr>
                <a:schemeClr val="folHlink"/>
              </a:buClr>
              <a:buChar char="•"/>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FontTx/>
              <a:buNone/>
            </a:pPr>
            <a:endParaRPr lang="en-US" altLang="en-US" sz="1800" b="0">
              <a:latin typeface="Arial" panose="020B0604020202020204" pitchFamily="34" charset="0"/>
            </a:endParaRPr>
          </a:p>
        </p:txBody>
      </p:sp>
      <p:sp>
        <p:nvSpPr>
          <p:cNvPr id="16389" name="AutoShape 6"/>
          <p:cNvSpPr>
            <a:spLocks noChangeArrowheads="1"/>
          </p:cNvSpPr>
          <p:nvPr/>
        </p:nvSpPr>
        <p:spPr bwMode="auto">
          <a:xfrm>
            <a:off x="8686800" y="2209800"/>
            <a:ext cx="1143000" cy="762000"/>
          </a:xfrm>
          <a:prstGeom prst="irregularSeal1">
            <a:avLst/>
          </a:prstGeom>
          <a:solidFill>
            <a:srgbClr val="FF3300"/>
          </a:solidFill>
          <a:ln w="9525">
            <a:solidFill>
              <a:schemeClr val="tx1"/>
            </a:solidFill>
            <a:miter lim="800000"/>
            <a:headEnd/>
            <a:tailEnd/>
          </a:ln>
        </p:spPr>
        <p:txBody>
          <a:bodyPr wrap="none" anchor="ctr"/>
          <a:lstStyle>
            <a:lvl1pPr>
              <a:spcBef>
                <a:spcPct val="20000"/>
              </a:spcBef>
              <a:buClr>
                <a:schemeClr val="hlink"/>
              </a:buClr>
              <a:buChar char="•"/>
              <a:defRPr sz="2800" b="1">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400" b="1">
                <a:solidFill>
                  <a:srgbClr val="FFCCCC"/>
                </a:solidFill>
                <a:latin typeface="Verdana" panose="020B0604030504040204" pitchFamily="34" charset="0"/>
                <a:cs typeface="Arial" panose="020B0604020202020204" pitchFamily="34" charset="0"/>
              </a:defRPr>
            </a:lvl2pPr>
            <a:lvl3pPr marL="1143000" indent="-228600">
              <a:spcBef>
                <a:spcPct val="20000"/>
              </a:spcBef>
              <a:buClr>
                <a:schemeClr val="tx2"/>
              </a:buClr>
              <a:buChar char="•"/>
              <a:defRPr sz="2000" b="1">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b="1">
                <a:solidFill>
                  <a:srgbClr val="FFCCCC"/>
                </a:solidFill>
                <a:latin typeface="Verdana" panose="020B0604030504040204" pitchFamily="34" charset="0"/>
                <a:cs typeface="Arial" panose="020B0604020202020204" pitchFamily="34" charset="0"/>
              </a:defRPr>
            </a:lvl4pPr>
            <a:lvl5pPr marL="2057400" indent="-228600">
              <a:spcBef>
                <a:spcPct val="20000"/>
              </a:spcBef>
              <a:buClr>
                <a:schemeClr val="folHlink"/>
              </a:buClr>
              <a:buChar char="•"/>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FontTx/>
              <a:buNone/>
            </a:pPr>
            <a:endParaRPr lang="en-US" altLang="en-US" sz="1800" b="0">
              <a:solidFill>
                <a:srgbClr val="FF3300"/>
              </a:solidFill>
              <a:latin typeface="Arial" panose="020B0604020202020204" pitchFamily="34" charset="0"/>
            </a:endParaRPr>
          </a:p>
        </p:txBody>
      </p:sp>
      <p:sp>
        <p:nvSpPr>
          <p:cNvPr id="16390" name="Text Box 7"/>
          <p:cNvSpPr txBox="1">
            <a:spLocks noChangeArrowheads="1"/>
          </p:cNvSpPr>
          <p:nvPr/>
        </p:nvSpPr>
        <p:spPr bwMode="auto">
          <a:xfrm>
            <a:off x="8686800" y="2209800"/>
            <a:ext cx="1066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2800" b="1">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400" b="1">
                <a:solidFill>
                  <a:srgbClr val="FFCCCC"/>
                </a:solidFill>
                <a:latin typeface="Verdana" panose="020B0604030504040204" pitchFamily="34" charset="0"/>
                <a:cs typeface="Arial" panose="020B0604020202020204" pitchFamily="34" charset="0"/>
              </a:defRPr>
            </a:lvl2pPr>
            <a:lvl3pPr marL="1143000" indent="-228600">
              <a:spcBef>
                <a:spcPct val="20000"/>
              </a:spcBef>
              <a:buClr>
                <a:schemeClr val="tx2"/>
              </a:buClr>
              <a:buChar char="•"/>
              <a:defRPr sz="2000" b="1">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b="1">
                <a:solidFill>
                  <a:srgbClr val="FFCCCC"/>
                </a:solidFill>
                <a:latin typeface="Verdana" panose="020B0604030504040204" pitchFamily="34" charset="0"/>
                <a:cs typeface="Arial" panose="020B0604020202020204" pitchFamily="34" charset="0"/>
              </a:defRPr>
            </a:lvl4pPr>
            <a:lvl5pPr marL="2057400" indent="-228600">
              <a:spcBef>
                <a:spcPct val="20000"/>
              </a:spcBef>
              <a:buClr>
                <a:schemeClr val="folHlink"/>
              </a:buClr>
              <a:buChar char="•"/>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9pPr>
          </a:lstStyle>
          <a:p>
            <a:pPr eaLnBrk="1" hangingPunct="1">
              <a:spcBef>
                <a:spcPct val="50000"/>
              </a:spcBef>
              <a:buClrTx/>
              <a:buFontTx/>
              <a:buNone/>
            </a:pPr>
            <a:r>
              <a:rPr lang="en-US" altLang="en-US" sz="1200">
                <a:latin typeface="Arial" panose="020B0604020202020204" pitchFamily="34" charset="0"/>
              </a:rPr>
              <a:t>   </a:t>
            </a:r>
            <a:r>
              <a:rPr lang="en-US" altLang="en-US" sz="1800">
                <a:latin typeface="Arial" panose="020B0604020202020204" pitchFamily="34" charset="0"/>
              </a:rPr>
              <a:t>SARDE</a:t>
            </a:r>
            <a:r>
              <a:rPr lang="en-US" altLang="en-US" sz="1800" b="0">
                <a:latin typeface="Arial" panose="020B0604020202020204" pitchFamily="34" charset="0"/>
              </a:rPr>
              <a:t> </a:t>
            </a:r>
            <a:endParaRPr lang="en-US" altLang="en-US" sz="1200">
              <a:latin typeface="Arial" panose="020B0604020202020204" pitchFamily="34" charset="0"/>
            </a:endParaRPr>
          </a:p>
        </p:txBody>
      </p:sp>
      <p:sp>
        <p:nvSpPr>
          <p:cNvPr id="16391" name="AutoShape 8"/>
          <p:cNvSpPr>
            <a:spLocks noChangeArrowheads="1"/>
          </p:cNvSpPr>
          <p:nvPr/>
        </p:nvSpPr>
        <p:spPr bwMode="auto">
          <a:xfrm>
            <a:off x="8839200" y="3276600"/>
            <a:ext cx="1143000" cy="762000"/>
          </a:xfrm>
          <a:prstGeom prst="irregularSeal1">
            <a:avLst/>
          </a:prstGeom>
          <a:solidFill>
            <a:srgbClr val="FF3300"/>
          </a:solidFill>
          <a:ln w="9525">
            <a:solidFill>
              <a:schemeClr val="tx1"/>
            </a:solidFill>
            <a:miter lim="800000"/>
            <a:headEnd/>
            <a:tailEnd/>
          </a:ln>
        </p:spPr>
        <p:txBody>
          <a:bodyPr wrap="none" anchor="ctr"/>
          <a:lstStyle>
            <a:lvl1pPr>
              <a:spcBef>
                <a:spcPct val="20000"/>
              </a:spcBef>
              <a:buClr>
                <a:schemeClr val="hlink"/>
              </a:buClr>
              <a:buChar char="•"/>
              <a:defRPr sz="2800" b="1">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400" b="1">
                <a:solidFill>
                  <a:srgbClr val="FFCCCC"/>
                </a:solidFill>
                <a:latin typeface="Verdana" panose="020B0604030504040204" pitchFamily="34" charset="0"/>
                <a:cs typeface="Arial" panose="020B0604020202020204" pitchFamily="34" charset="0"/>
              </a:defRPr>
            </a:lvl2pPr>
            <a:lvl3pPr marL="1143000" indent="-228600">
              <a:spcBef>
                <a:spcPct val="20000"/>
              </a:spcBef>
              <a:buClr>
                <a:schemeClr val="tx2"/>
              </a:buClr>
              <a:buChar char="•"/>
              <a:defRPr sz="2000" b="1">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b="1">
                <a:solidFill>
                  <a:srgbClr val="FFCCCC"/>
                </a:solidFill>
                <a:latin typeface="Verdana" panose="020B0604030504040204" pitchFamily="34" charset="0"/>
                <a:cs typeface="Arial" panose="020B0604020202020204" pitchFamily="34" charset="0"/>
              </a:defRPr>
            </a:lvl4pPr>
            <a:lvl5pPr marL="2057400" indent="-228600">
              <a:spcBef>
                <a:spcPct val="20000"/>
              </a:spcBef>
              <a:buClr>
                <a:schemeClr val="folHlink"/>
              </a:buClr>
              <a:buChar char="•"/>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FontTx/>
              <a:buNone/>
            </a:pPr>
            <a:r>
              <a:rPr lang="en-US" altLang="en-US" sz="1800">
                <a:latin typeface="Arial" panose="020B0604020202020204" pitchFamily="34" charset="0"/>
              </a:rPr>
              <a:t>SARDE</a:t>
            </a:r>
          </a:p>
        </p:txBody>
      </p:sp>
    </p:spTree>
    <p:extLst>
      <p:ext uri="{BB962C8B-B14F-4D97-AF65-F5344CB8AC3E}">
        <p14:creationId xmlns:p14="http://schemas.microsoft.com/office/powerpoint/2010/main" val="306957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ChangeArrowheads="1"/>
          </p:cNvSpPr>
          <p:nvPr/>
        </p:nvSpPr>
        <p:spPr bwMode="auto">
          <a:xfrm>
            <a:off x="7772400" y="152400"/>
            <a:ext cx="2362200" cy="990600"/>
          </a:xfrm>
          <a:prstGeom prst="wedgeRoundRectCallout">
            <a:avLst>
              <a:gd name="adj1" fmla="val -49259"/>
              <a:gd name="adj2" fmla="val 120995"/>
              <a:gd name="adj3" fmla="val 16667"/>
            </a:avLst>
          </a:prstGeom>
          <a:solidFill>
            <a:schemeClr val="hlink"/>
          </a:solidFill>
          <a:ln w="9525">
            <a:solidFill>
              <a:schemeClr val="tx1"/>
            </a:solidFill>
            <a:miter lim="800000"/>
            <a:headEnd/>
            <a:tailEnd/>
          </a:ln>
        </p:spPr>
        <p:txBody>
          <a:bodyPr/>
          <a:lstStyle>
            <a:lvl1pPr>
              <a:spcBef>
                <a:spcPct val="20000"/>
              </a:spcBef>
              <a:buClr>
                <a:schemeClr val="hlink"/>
              </a:buClr>
              <a:buChar char="•"/>
              <a:defRPr sz="2800" b="1">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400" b="1">
                <a:solidFill>
                  <a:srgbClr val="FFCCCC"/>
                </a:solidFill>
                <a:latin typeface="Verdana" panose="020B0604030504040204" pitchFamily="34" charset="0"/>
                <a:cs typeface="Arial" panose="020B0604020202020204" pitchFamily="34" charset="0"/>
              </a:defRPr>
            </a:lvl2pPr>
            <a:lvl3pPr marL="1143000" indent="-228600">
              <a:spcBef>
                <a:spcPct val="20000"/>
              </a:spcBef>
              <a:buClr>
                <a:schemeClr val="tx2"/>
              </a:buClr>
              <a:buChar char="•"/>
              <a:defRPr sz="2000" b="1">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b="1">
                <a:solidFill>
                  <a:srgbClr val="FFCCCC"/>
                </a:solidFill>
                <a:latin typeface="Verdana" panose="020B0604030504040204" pitchFamily="34" charset="0"/>
                <a:cs typeface="Arial" panose="020B0604020202020204" pitchFamily="34" charset="0"/>
              </a:defRPr>
            </a:lvl4pPr>
            <a:lvl5pPr marL="2057400" indent="-228600">
              <a:spcBef>
                <a:spcPct val="20000"/>
              </a:spcBef>
              <a:buClr>
                <a:schemeClr val="folHlink"/>
              </a:buClr>
              <a:buChar char="•"/>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FontTx/>
              <a:buNone/>
            </a:pPr>
            <a:endParaRPr lang="en-US" altLang="en-US" sz="1800" b="0">
              <a:latin typeface="Arial" panose="020B0604020202020204" pitchFamily="34" charset="0"/>
            </a:endParaRPr>
          </a:p>
        </p:txBody>
      </p:sp>
      <p:sp>
        <p:nvSpPr>
          <p:cNvPr id="6147" name="Rectangle 3"/>
          <p:cNvSpPr>
            <a:spLocks noChangeArrowheads="1"/>
          </p:cNvSpPr>
          <p:nvPr/>
        </p:nvSpPr>
        <p:spPr bwMode="auto">
          <a:xfrm>
            <a:off x="7543800" y="304801"/>
            <a:ext cx="2743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2800" b="1">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400" b="1">
                <a:solidFill>
                  <a:srgbClr val="FFCCCC"/>
                </a:solidFill>
                <a:latin typeface="Verdana" panose="020B0604030504040204" pitchFamily="34" charset="0"/>
                <a:cs typeface="Arial" panose="020B0604020202020204" pitchFamily="34" charset="0"/>
              </a:defRPr>
            </a:lvl2pPr>
            <a:lvl3pPr marL="1143000" indent="-228600">
              <a:spcBef>
                <a:spcPct val="20000"/>
              </a:spcBef>
              <a:buClr>
                <a:schemeClr val="tx2"/>
              </a:buClr>
              <a:buChar char="•"/>
              <a:defRPr sz="2000" b="1">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b="1">
                <a:solidFill>
                  <a:srgbClr val="FFCCCC"/>
                </a:solidFill>
                <a:latin typeface="Verdana" panose="020B0604030504040204" pitchFamily="34" charset="0"/>
                <a:cs typeface="Arial" panose="020B0604020202020204" pitchFamily="34" charset="0"/>
              </a:defRPr>
            </a:lvl4pPr>
            <a:lvl5pPr marL="2057400" indent="-228600">
              <a:spcBef>
                <a:spcPct val="20000"/>
              </a:spcBef>
              <a:buClr>
                <a:schemeClr val="folHlink"/>
              </a:buClr>
              <a:buChar char="•"/>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FontTx/>
              <a:buNone/>
            </a:pPr>
            <a:r>
              <a:rPr lang="en-US" altLang="en-US" sz="2400">
                <a:solidFill>
                  <a:srgbClr val="003399"/>
                </a:solidFill>
                <a:latin typeface="Garamond" panose="02020404030301010803" pitchFamily="18" charset="0"/>
                <a:cs typeface="Times New Roman" panose="02020603050405020304" pitchFamily="18" charset="0"/>
              </a:rPr>
              <a:t>More</a:t>
            </a:r>
            <a:r>
              <a:rPr lang="en-US" altLang="en-US" sz="2400">
                <a:solidFill>
                  <a:srgbClr val="CC3300"/>
                </a:solidFill>
                <a:latin typeface="Garamond" panose="02020404030301010803" pitchFamily="18" charset="0"/>
                <a:cs typeface="Times New Roman" panose="02020603050405020304" pitchFamily="18" charset="0"/>
              </a:rPr>
              <a:t> Sustainable Assets</a:t>
            </a:r>
            <a:endParaRPr lang="en-GB" altLang="en-US" sz="1900">
              <a:solidFill>
                <a:srgbClr val="CC3300"/>
              </a:solidFill>
              <a:latin typeface="Garamond" panose="02020404030301010803" pitchFamily="18" charset="0"/>
              <a:cs typeface="Times New Roman" panose="02020603050405020304" pitchFamily="18" charset="0"/>
            </a:endParaRPr>
          </a:p>
        </p:txBody>
      </p:sp>
      <p:sp>
        <p:nvSpPr>
          <p:cNvPr id="6148" name="Rectangle 4"/>
          <p:cNvSpPr>
            <a:spLocks noChangeArrowheads="1"/>
          </p:cNvSpPr>
          <p:nvPr/>
        </p:nvSpPr>
        <p:spPr bwMode="auto">
          <a:xfrm>
            <a:off x="2590800" y="152401"/>
            <a:ext cx="3733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2800" b="1">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400" b="1">
                <a:solidFill>
                  <a:srgbClr val="FFCCCC"/>
                </a:solidFill>
                <a:latin typeface="Verdana" panose="020B0604030504040204" pitchFamily="34" charset="0"/>
                <a:cs typeface="Arial" panose="020B0604020202020204" pitchFamily="34" charset="0"/>
              </a:defRPr>
            </a:lvl2pPr>
            <a:lvl3pPr marL="1143000" indent="-228600">
              <a:spcBef>
                <a:spcPct val="20000"/>
              </a:spcBef>
              <a:buClr>
                <a:schemeClr val="tx2"/>
              </a:buClr>
              <a:buChar char="•"/>
              <a:defRPr sz="2000" b="1">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b="1">
                <a:solidFill>
                  <a:srgbClr val="FFCCCC"/>
                </a:solidFill>
                <a:latin typeface="Verdana" panose="020B0604030504040204" pitchFamily="34" charset="0"/>
                <a:cs typeface="Arial" panose="020B0604020202020204" pitchFamily="34" charset="0"/>
              </a:defRPr>
            </a:lvl4pPr>
            <a:lvl5pPr marL="2057400" indent="-228600">
              <a:spcBef>
                <a:spcPct val="20000"/>
              </a:spcBef>
              <a:buClr>
                <a:schemeClr val="folHlink"/>
              </a:buClr>
              <a:buChar char="•"/>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Char char="•"/>
              <a:defRPr b="1">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FontTx/>
              <a:buNone/>
            </a:pPr>
            <a:r>
              <a:rPr lang="en-US" altLang="en-US" sz="2400">
                <a:solidFill>
                  <a:srgbClr val="6600FF"/>
                </a:solidFill>
                <a:latin typeface="Garamond" panose="02020404030301010803" pitchFamily="18" charset="0"/>
                <a:cs typeface="Times New Roman" panose="02020603050405020304" pitchFamily="18" charset="0"/>
              </a:rPr>
              <a:t>Stronger </a:t>
            </a:r>
            <a:r>
              <a:rPr lang="en-GB" altLang="en-US" sz="2400">
                <a:solidFill>
                  <a:srgbClr val="CC3300"/>
                </a:solidFill>
                <a:latin typeface="Garamond" panose="02020404030301010803" pitchFamily="18" charset="0"/>
                <a:cs typeface="Times New Roman" panose="02020603050405020304" pitchFamily="18" charset="0"/>
              </a:rPr>
              <a:t>Environmental, Social and Economic linkages</a:t>
            </a:r>
            <a:endParaRPr lang="en-GB" altLang="en-US" sz="1900">
              <a:solidFill>
                <a:srgbClr val="CC3300"/>
              </a:solidFill>
              <a:latin typeface="Garamond" panose="02020404030301010803" pitchFamily="18" charset="0"/>
              <a:cs typeface="Times New Roman" panose="02020603050405020304" pitchFamily="18" charset="0"/>
            </a:endParaRPr>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066801"/>
            <a:ext cx="9144000" cy="543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6150" name="AutoShape 6"/>
          <p:cNvSpPr>
            <a:spLocks noChangeArrowheads="1"/>
          </p:cNvSpPr>
          <p:nvPr/>
        </p:nvSpPr>
        <p:spPr bwMode="auto">
          <a:xfrm>
            <a:off x="5943600" y="381000"/>
            <a:ext cx="1752600" cy="5334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FF00"/>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8086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3D25ABB-0578-4D6B-B6E2-41441E7C45E9}"/>
              </a:ext>
            </a:extLst>
          </p:cNvPr>
          <p:cNvSpPr>
            <a:spLocks noGrp="1" noChangeArrowheads="1"/>
          </p:cNvSpPr>
          <p:nvPr>
            <p:ph type="title"/>
          </p:nvPr>
        </p:nvSpPr>
        <p:spPr>
          <a:xfrm>
            <a:off x="819346" y="365125"/>
            <a:ext cx="10515600" cy="1325563"/>
          </a:xfrm>
        </p:spPr>
        <p:txBody>
          <a:bodyPr>
            <a:normAutofit/>
          </a:bodyPr>
          <a:lstStyle/>
          <a:p>
            <a:pPr eaLnBrk="1" hangingPunct="1"/>
            <a:r>
              <a:rPr lang="en-US" altLang="en-US" sz="4000" dirty="0"/>
              <a:t>Environmental Safeguard – Indicative Issues</a:t>
            </a:r>
          </a:p>
        </p:txBody>
      </p:sp>
      <p:sp>
        <p:nvSpPr>
          <p:cNvPr id="4099" name="Rectangle 3">
            <a:extLst>
              <a:ext uri="{FF2B5EF4-FFF2-40B4-BE49-F238E27FC236}">
                <a16:creationId xmlns:a16="http://schemas.microsoft.com/office/drawing/2014/main" id="{0E809DDA-875C-4BB7-912E-1E2CA0FE3B3F}"/>
              </a:ext>
            </a:extLst>
          </p:cNvPr>
          <p:cNvSpPr>
            <a:spLocks noGrp="1" noChangeArrowheads="1"/>
          </p:cNvSpPr>
          <p:nvPr>
            <p:ph type="body" idx="1"/>
          </p:nvPr>
        </p:nvSpPr>
        <p:spPr>
          <a:xfrm>
            <a:off x="546755" y="1798638"/>
            <a:ext cx="9968845" cy="4373562"/>
          </a:xfrm>
        </p:spPr>
        <p:txBody>
          <a:bodyPr>
            <a:normAutofit/>
          </a:bodyPr>
          <a:lstStyle/>
          <a:p>
            <a:pPr lvl="1" eaLnBrk="1" hangingPunct="1">
              <a:lnSpc>
                <a:spcPct val="80000"/>
              </a:lnSpc>
            </a:pPr>
            <a:r>
              <a:rPr lang="en-US" altLang="en-US" sz="3200" dirty="0"/>
              <a:t>Protecting Natural Resources and Ecosystem – which are often the only livelihood source for extreme poor</a:t>
            </a:r>
          </a:p>
          <a:p>
            <a:pPr lvl="1" eaLnBrk="1" hangingPunct="1">
              <a:lnSpc>
                <a:spcPct val="80000"/>
              </a:lnSpc>
            </a:pPr>
            <a:r>
              <a:rPr lang="en-US" altLang="en-US" sz="3200" dirty="0"/>
              <a:t>Pollution prevention</a:t>
            </a:r>
          </a:p>
          <a:p>
            <a:pPr lvl="1">
              <a:lnSpc>
                <a:spcPct val="80000"/>
              </a:lnSpc>
            </a:pPr>
            <a:r>
              <a:rPr lang="en-US" altLang="en-US" sz="3200" dirty="0"/>
              <a:t>Occupational Health and Safety</a:t>
            </a:r>
          </a:p>
          <a:p>
            <a:pPr lvl="1">
              <a:lnSpc>
                <a:spcPct val="80000"/>
              </a:lnSpc>
            </a:pPr>
            <a:r>
              <a:rPr lang="en-US" altLang="en-US" sz="3200" dirty="0"/>
              <a:t>Over-exploited natural ecosystems – wetlands / forests / corals</a:t>
            </a:r>
          </a:p>
          <a:p>
            <a:pPr lvl="1">
              <a:lnSpc>
                <a:spcPct val="80000"/>
              </a:lnSpc>
            </a:pPr>
            <a:r>
              <a:rPr lang="en-US" altLang="en-US" sz="3200" dirty="0"/>
              <a:t>Loss of species = loss of opportunities </a:t>
            </a:r>
          </a:p>
        </p:txBody>
      </p:sp>
    </p:spTree>
    <p:extLst>
      <p:ext uri="{BB962C8B-B14F-4D97-AF65-F5344CB8AC3E}">
        <p14:creationId xmlns:p14="http://schemas.microsoft.com/office/powerpoint/2010/main" val="115491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what are safeguards?</a:t>
            </a:r>
          </a:p>
        </p:txBody>
      </p:sp>
      <p:sp>
        <p:nvSpPr>
          <p:cNvPr id="3" name="Content Placeholder 2"/>
          <p:cNvSpPr>
            <a:spLocks noGrp="1"/>
          </p:cNvSpPr>
          <p:nvPr>
            <p:ph idx="1"/>
          </p:nvPr>
        </p:nvSpPr>
        <p:spPr/>
        <p:txBody>
          <a:bodyPr/>
          <a:lstStyle/>
          <a:p>
            <a:r>
              <a:rPr lang="en-US" sz="3600" dirty="0"/>
              <a:t>Ensuring that people and environment are not adversely impacted due to our financing – </a:t>
            </a:r>
            <a:r>
              <a:rPr lang="en-US" sz="3600" b="1" dirty="0">
                <a:solidFill>
                  <a:srgbClr val="C00000"/>
                </a:solidFill>
              </a:rPr>
              <a:t>do no harm</a:t>
            </a:r>
          </a:p>
          <a:p>
            <a:r>
              <a:rPr lang="en-US" sz="3600" dirty="0"/>
              <a:t>Ensuring that our financing results in positive impact on environment and people – </a:t>
            </a:r>
            <a:r>
              <a:rPr lang="en-US" sz="3600" b="1" dirty="0">
                <a:solidFill>
                  <a:srgbClr val="C00000"/>
                </a:solidFill>
              </a:rPr>
              <a:t>do good</a:t>
            </a:r>
          </a:p>
        </p:txBody>
      </p:sp>
    </p:spTree>
    <p:extLst>
      <p:ext uri="{BB962C8B-B14F-4D97-AF65-F5344CB8AC3E}">
        <p14:creationId xmlns:p14="http://schemas.microsoft.com/office/powerpoint/2010/main" val="126814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05612" y="321298"/>
            <a:ext cx="8001000" cy="609600"/>
          </a:xfrm>
        </p:spPr>
        <p:txBody>
          <a:bodyPr>
            <a:normAutofit fontScale="90000"/>
          </a:bodyPr>
          <a:lstStyle/>
          <a:p>
            <a:pPr eaLnBrk="1" hangingPunct="1">
              <a:defRPr/>
            </a:pPr>
            <a:r>
              <a:rPr lang="en-US" altLang="en-US" sz="4000" dirty="0"/>
              <a:t>WB - Operational Policies </a:t>
            </a:r>
            <a:endParaRPr lang="en-US" altLang="en-US" sz="4000" u="sng" dirty="0"/>
          </a:p>
        </p:txBody>
      </p:sp>
      <p:sp>
        <p:nvSpPr>
          <p:cNvPr id="36867" name="Rectangle 3"/>
          <p:cNvSpPr>
            <a:spLocks noGrp="1" noChangeArrowheads="1"/>
          </p:cNvSpPr>
          <p:nvPr>
            <p:ph type="body" sz="half" idx="1"/>
          </p:nvPr>
        </p:nvSpPr>
        <p:spPr>
          <a:xfrm>
            <a:off x="1305612" y="1263979"/>
            <a:ext cx="7978303" cy="5136822"/>
          </a:xfrm>
        </p:spPr>
        <p:txBody>
          <a:bodyPr/>
          <a:lstStyle/>
          <a:p>
            <a:pPr eaLnBrk="1" hangingPunct="1">
              <a:lnSpc>
                <a:spcPct val="105000"/>
              </a:lnSpc>
              <a:spcBef>
                <a:spcPct val="0"/>
              </a:spcBef>
              <a:buFont typeface="Wingdings" panose="05000000000000000000" pitchFamily="2" charset="2"/>
              <a:buChar char="ü"/>
              <a:defRPr/>
            </a:pPr>
            <a:r>
              <a:rPr lang="en-US" altLang="en-US" sz="2800" dirty="0"/>
              <a:t>Environmental Assessment (OP 4.01)</a:t>
            </a:r>
          </a:p>
          <a:p>
            <a:pPr eaLnBrk="1" hangingPunct="1">
              <a:lnSpc>
                <a:spcPct val="105000"/>
              </a:lnSpc>
              <a:spcBef>
                <a:spcPct val="0"/>
              </a:spcBef>
              <a:buFont typeface="Wingdings" panose="05000000000000000000" pitchFamily="2" charset="2"/>
              <a:buChar char="§"/>
              <a:defRPr/>
            </a:pPr>
            <a:r>
              <a:rPr lang="en-GB" altLang="en-US" sz="2800" dirty="0"/>
              <a:t>Natural Habitats (OP 4.04)</a:t>
            </a:r>
          </a:p>
          <a:p>
            <a:pPr eaLnBrk="1" hangingPunct="1">
              <a:lnSpc>
                <a:spcPct val="105000"/>
              </a:lnSpc>
              <a:spcBef>
                <a:spcPct val="0"/>
              </a:spcBef>
              <a:buFont typeface="Wingdings" panose="05000000000000000000" pitchFamily="2" charset="2"/>
              <a:buChar char="§"/>
              <a:defRPr/>
            </a:pPr>
            <a:r>
              <a:rPr lang="en-US" altLang="en-US" sz="2800" dirty="0"/>
              <a:t>Forests</a:t>
            </a:r>
            <a:r>
              <a:rPr lang="en-GB" altLang="en-US" sz="2800" dirty="0"/>
              <a:t>(OP 4.36)</a:t>
            </a:r>
          </a:p>
          <a:p>
            <a:pPr eaLnBrk="1" hangingPunct="1">
              <a:lnSpc>
                <a:spcPct val="105000"/>
              </a:lnSpc>
              <a:spcBef>
                <a:spcPct val="0"/>
              </a:spcBef>
              <a:buFont typeface="Wingdings" panose="05000000000000000000" pitchFamily="2" charset="2"/>
              <a:buChar char="§"/>
              <a:defRPr/>
            </a:pPr>
            <a:r>
              <a:rPr lang="en-GB" altLang="en-US" sz="2800" dirty="0"/>
              <a:t>Pest Management (OP 4.09)</a:t>
            </a:r>
          </a:p>
          <a:p>
            <a:pPr eaLnBrk="1" hangingPunct="1">
              <a:lnSpc>
                <a:spcPct val="105000"/>
              </a:lnSpc>
              <a:spcBef>
                <a:spcPct val="0"/>
              </a:spcBef>
              <a:buFont typeface="Wingdings" panose="05000000000000000000" pitchFamily="2" charset="2"/>
              <a:buChar char="§"/>
              <a:defRPr/>
            </a:pPr>
            <a:r>
              <a:rPr lang="en-GB" altLang="en-US" sz="2800" dirty="0"/>
              <a:t>Physical Cultural Resources (OP 4.11) </a:t>
            </a:r>
          </a:p>
          <a:p>
            <a:pPr eaLnBrk="1" hangingPunct="1">
              <a:lnSpc>
                <a:spcPct val="105000"/>
              </a:lnSpc>
              <a:spcBef>
                <a:spcPct val="0"/>
              </a:spcBef>
              <a:buFont typeface="Wingdings" panose="05000000000000000000" pitchFamily="2" charset="2"/>
              <a:buChar char="§"/>
              <a:defRPr/>
            </a:pPr>
            <a:r>
              <a:rPr lang="en-GB" altLang="en-US" sz="2800" dirty="0"/>
              <a:t>Involuntary Resettlement (OP 4.12) </a:t>
            </a:r>
          </a:p>
          <a:p>
            <a:pPr eaLnBrk="1" hangingPunct="1">
              <a:lnSpc>
                <a:spcPct val="105000"/>
              </a:lnSpc>
              <a:spcBef>
                <a:spcPct val="0"/>
              </a:spcBef>
              <a:buFont typeface="Wingdings" panose="05000000000000000000" pitchFamily="2" charset="2"/>
              <a:buChar char="§"/>
              <a:defRPr/>
            </a:pPr>
            <a:r>
              <a:rPr lang="en-GB" altLang="en-US" sz="2800" dirty="0"/>
              <a:t>Indigenous Peoples (OP 4.10) </a:t>
            </a:r>
          </a:p>
          <a:p>
            <a:pPr eaLnBrk="1" hangingPunct="1">
              <a:lnSpc>
                <a:spcPct val="105000"/>
              </a:lnSpc>
              <a:spcBef>
                <a:spcPct val="0"/>
              </a:spcBef>
              <a:buFont typeface="Wingdings" panose="05000000000000000000" pitchFamily="2" charset="2"/>
              <a:buChar char="§"/>
              <a:defRPr/>
            </a:pPr>
            <a:r>
              <a:rPr lang="en-GB" altLang="en-US" sz="2800" dirty="0"/>
              <a:t>Safety of Dams (OP 4.37)</a:t>
            </a:r>
          </a:p>
          <a:p>
            <a:pPr eaLnBrk="1" hangingPunct="1">
              <a:lnSpc>
                <a:spcPct val="105000"/>
              </a:lnSpc>
              <a:spcBef>
                <a:spcPct val="0"/>
              </a:spcBef>
              <a:buFont typeface="Wingdings" panose="05000000000000000000" pitchFamily="2" charset="2"/>
              <a:buChar char="ü"/>
              <a:defRPr/>
            </a:pPr>
            <a:r>
              <a:rPr lang="en-GB" altLang="en-US" sz="2800" dirty="0"/>
              <a:t>International Waterways (OP 7.50)</a:t>
            </a:r>
          </a:p>
          <a:p>
            <a:pPr eaLnBrk="1" hangingPunct="1">
              <a:lnSpc>
                <a:spcPct val="105000"/>
              </a:lnSpc>
              <a:spcBef>
                <a:spcPct val="0"/>
              </a:spcBef>
              <a:buFont typeface="Wingdings" panose="05000000000000000000" pitchFamily="2" charset="2"/>
              <a:buChar char="§"/>
              <a:defRPr/>
            </a:pPr>
            <a:r>
              <a:rPr lang="en-GB" altLang="en-US" sz="2800" dirty="0"/>
              <a:t>Access to Information Policy</a:t>
            </a:r>
          </a:p>
          <a:p>
            <a:pPr eaLnBrk="1" hangingPunct="1">
              <a:lnSpc>
                <a:spcPct val="105000"/>
              </a:lnSpc>
              <a:spcBef>
                <a:spcPct val="0"/>
              </a:spcBef>
              <a:buFont typeface="Wingdings" panose="05000000000000000000" pitchFamily="2" charset="2"/>
              <a:buChar char="§"/>
              <a:defRPr/>
            </a:pPr>
            <a:r>
              <a:rPr lang="en-GB" altLang="en-US" dirty="0"/>
              <a:t>Disputed Areas (OP 7.60) </a:t>
            </a:r>
          </a:p>
          <a:p>
            <a:pPr algn="ctr" eaLnBrk="1" hangingPunct="1">
              <a:lnSpc>
                <a:spcPct val="105000"/>
              </a:lnSpc>
              <a:spcBef>
                <a:spcPct val="0"/>
              </a:spcBef>
              <a:buFont typeface="Wingdings" panose="05000000000000000000" pitchFamily="2" charset="2"/>
              <a:buNone/>
              <a:defRPr/>
            </a:pPr>
            <a:endParaRPr lang="en-US" altLang="en-US" dirty="0">
              <a:solidFill>
                <a:schemeClr val="accent2">
                  <a:lumMod val="60000"/>
                  <a:lumOff val="40000"/>
                </a:schemeClr>
              </a:solidFill>
            </a:endParaRPr>
          </a:p>
        </p:txBody>
      </p:sp>
    </p:spTree>
    <p:extLst>
      <p:ext uri="{BB962C8B-B14F-4D97-AF65-F5344CB8AC3E}">
        <p14:creationId xmlns:p14="http://schemas.microsoft.com/office/powerpoint/2010/main" val="179221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9F11DE8-4BF2-4D97-BA14-817F51A85796}"/>
              </a:ext>
            </a:extLst>
          </p:cNvPr>
          <p:cNvSpPr>
            <a:spLocks noGrp="1" noChangeArrowheads="1"/>
          </p:cNvSpPr>
          <p:nvPr>
            <p:ph type="title"/>
          </p:nvPr>
        </p:nvSpPr>
        <p:spPr/>
        <p:txBody>
          <a:bodyPr/>
          <a:lstStyle/>
          <a:p>
            <a:pPr eaLnBrk="1" hangingPunct="1"/>
            <a:r>
              <a:rPr lang="en-US" altLang="en-US" b="1" dirty="0"/>
              <a:t>Who should do what?</a:t>
            </a:r>
          </a:p>
        </p:txBody>
      </p:sp>
      <p:sp>
        <p:nvSpPr>
          <p:cNvPr id="9219" name="Rectangle 4">
            <a:extLst>
              <a:ext uri="{FF2B5EF4-FFF2-40B4-BE49-F238E27FC236}">
                <a16:creationId xmlns:a16="http://schemas.microsoft.com/office/drawing/2014/main" id="{28C67E81-10A9-42CF-83A6-5B0917208728}"/>
              </a:ext>
            </a:extLst>
          </p:cNvPr>
          <p:cNvSpPr>
            <a:spLocks noGrp="1" noChangeArrowheads="1"/>
          </p:cNvSpPr>
          <p:nvPr>
            <p:ph type="body" sz="half" idx="1"/>
          </p:nvPr>
        </p:nvSpPr>
        <p:spPr>
          <a:xfrm>
            <a:off x="980388" y="1724025"/>
            <a:ext cx="4963212" cy="4579938"/>
          </a:xfrm>
          <a:noFill/>
        </p:spPr>
        <p:txBody>
          <a:bodyPr/>
          <a:lstStyle/>
          <a:p>
            <a:pPr algn="ctr" eaLnBrk="1" hangingPunct="1">
              <a:lnSpc>
                <a:spcPct val="80000"/>
              </a:lnSpc>
              <a:buFontTx/>
              <a:buNone/>
            </a:pPr>
            <a:r>
              <a:rPr lang="en-US" altLang="en-US" sz="2000" b="1" dirty="0">
                <a:latin typeface="Arial" panose="020B0604020202020204" pitchFamily="34" charset="0"/>
                <a:cs typeface="Arial" panose="020B0604020202020204" pitchFamily="34" charset="0"/>
              </a:rPr>
              <a:t>Bank</a:t>
            </a:r>
          </a:p>
          <a:p>
            <a:pPr eaLnBrk="1" hangingPunct="1">
              <a:lnSpc>
                <a:spcPct val="80000"/>
              </a:lnSpc>
            </a:pPr>
            <a:r>
              <a:rPr lang="en-US" altLang="en-US" sz="2000" dirty="0">
                <a:latin typeface="Arial" panose="020B0604020202020204" pitchFamily="34" charset="0"/>
                <a:cs typeface="Arial" panose="020B0604020202020204" pitchFamily="34" charset="0"/>
              </a:rPr>
              <a:t>Screens and Sets EA Category </a:t>
            </a:r>
          </a:p>
          <a:p>
            <a:pPr eaLnBrk="1" hangingPunct="1">
              <a:lnSpc>
                <a:spcPct val="80000"/>
              </a:lnSpc>
            </a:pPr>
            <a:r>
              <a:rPr lang="en-US" altLang="en-US" sz="2000" dirty="0">
                <a:latin typeface="Arial" panose="020B0604020202020204" pitchFamily="34" charset="0"/>
                <a:cs typeface="Arial" panose="020B0604020202020204" pitchFamily="34" charset="0"/>
              </a:rPr>
              <a:t>Advises on the Bank’s EA requirements</a:t>
            </a:r>
          </a:p>
          <a:p>
            <a:pPr eaLnBrk="1" hangingPunct="1">
              <a:lnSpc>
                <a:spcPct val="80000"/>
              </a:lnSpc>
            </a:pPr>
            <a:r>
              <a:rPr lang="en-US" altLang="en-US" sz="2000" dirty="0">
                <a:latin typeface="Arial" panose="020B0604020202020204" pitchFamily="34" charset="0"/>
                <a:cs typeface="Arial" panose="020B0604020202020204" pitchFamily="34" charset="0"/>
              </a:rPr>
              <a:t>Reviews and clears TORs</a:t>
            </a:r>
          </a:p>
          <a:p>
            <a:pPr eaLnBrk="1" hangingPunct="1">
              <a:lnSpc>
                <a:spcPct val="80000"/>
              </a:lnSpc>
            </a:pPr>
            <a:r>
              <a:rPr lang="en-US" altLang="en-US" sz="2000" dirty="0">
                <a:latin typeface="Arial" panose="020B0604020202020204" pitchFamily="34" charset="0"/>
                <a:cs typeface="Arial" panose="020B0604020202020204" pitchFamily="34" charset="0"/>
              </a:rPr>
              <a:t>Reviews and determines if EA provides adequate basis for processing project for Bank financing</a:t>
            </a:r>
          </a:p>
          <a:p>
            <a:pPr eaLnBrk="1" hangingPunct="1">
              <a:lnSpc>
                <a:spcPct val="80000"/>
              </a:lnSpc>
            </a:pPr>
            <a:r>
              <a:rPr lang="en-US" altLang="en-US" sz="2000" dirty="0">
                <a:latin typeface="Arial" panose="020B0604020202020204" pitchFamily="34" charset="0"/>
                <a:cs typeface="Arial" panose="020B0604020202020204" pitchFamily="34" charset="0"/>
              </a:rPr>
              <a:t>Makes report available in </a:t>
            </a:r>
            <a:r>
              <a:rPr lang="en-US" altLang="en-US" sz="2000" dirty="0" err="1">
                <a:latin typeface="Arial" panose="020B0604020202020204" pitchFamily="34" charset="0"/>
                <a:cs typeface="Arial" panose="020B0604020202020204" pitchFamily="34" charset="0"/>
              </a:rPr>
              <a:t>Infoshop</a:t>
            </a:r>
            <a:endParaRPr lang="en-US" altLang="en-US" sz="2000" dirty="0">
              <a:latin typeface="Arial" panose="020B0604020202020204" pitchFamily="34" charset="0"/>
              <a:cs typeface="Arial" panose="020B0604020202020204" pitchFamily="34" charset="0"/>
            </a:endParaRPr>
          </a:p>
          <a:p>
            <a:pPr eaLnBrk="1" hangingPunct="1">
              <a:lnSpc>
                <a:spcPct val="80000"/>
              </a:lnSpc>
            </a:pPr>
            <a:r>
              <a:rPr lang="en-US" altLang="en-US" sz="2000" dirty="0">
                <a:latin typeface="Arial" panose="020B0604020202020204" pitchFamily="34" charset="0"/>
                <a:cs typeface="Arial" panose="020B0604020202020204" pitchFamily="34" charset="0"/>
              </a:rPr>
              <a:t>Supervises implementation of EA/EMPs</a:t>
            </a:r>
          </a:p>
        </p:txBody>
      </p:sp>
      <p:sp>
        <p:nvSpPr>
          <p:cNvPr id="9220" name="Rectangle 5">
            <a:extLst>
              <a:ext uri="{FF2B5EF4-FFF2-40B4-BE49-F238E27FC236}">
                <a16:creationId xmlns:a16="http://schemas.microsoft.com/office/drawing/2014/main" id="{FF73D87C-A889-4DA3-91FE-8F244D84E655}"/>
              </a:ext>
            </a:extLst>
          </p:cNvPr>
          <p:cNvSpPr>
            <a:spLocks noChangeArrowheads="1"/>
          </p:cNvSpPr>
          <p:nvPr/>
        </p:nvSpPr>
        <p:spPr bwMode="auto">
          <a:xfrm>
            <a:off x="6324599" y="1676400"/>
            <a:ext cx="4799029"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en-US" altLang="en-US" sz="2000" b="1" dirty="0"/>
              <a:t>Borrower</a:t>
            </a:r>
          </a:p>
          <a:p>
            <a:pPr eaLnBrk="1" hangingPunct="1">
              <a:lnSpc>
                <a:spcPct val="90000"/>
              </a:lnSpc>
              <a:spcBef>
                <a:spcPct val="20000"/>
              </a:spcBef>
              <a:buFontTx/>
              <a:buChar char="•"/>
            </a:pPr>
            <a:r>
              <a:rPr lang="en-US" altLang="en-US" sz="2000" dirty="0"/>
              <a:t>Responsible for carrying out EA</a:t>
            </a:r>
          </a:p>
          <a:p>
            <a:pPr eaLnBrk="1" hangingPunct="1">
              <a:lnSpc>
                <a:spcPct val="90000"/>
              </a:lnSpc>
              <a:spcBef>
                <a:spcPct val="20000"/>
              </a:spcBef>
              <a:buFontTx/>
              <a:buChar char="•"/>
            </a:pPr>
            <a:r>
              <a:rPr lang="en-US" altLang="en-US" sz="2000" dirty="0"/>
              <a:t>Consults project-affected groups and local NGOs</a:t>
            </a:r>
          </a:p>
          <a:p>
            <a:pPr eaLnBrk="1" hangingPunct="1">
              <a:lnSpc>
                <a:spcPct val="90000"/>
              </a:lnSpc>
              <a:spcBef>
                <a:spcPct val="20000"/>
              </a:spcBef>
              <a:buFontTx/>
              <a:buChar char="•"/>
            </a:pPr>
            <a:r>
              <a:rPr lang="en-US" altLang="en-US" sz="2000" dirty="0"/>
              <a:t>Provides relevant information in timely manner prior to consultation in a form and language understandable and accessible to groups being consulted</a:t>
            </a:r>
          </a:p>
          <a:p>
            <a:pPr eaLnBrk="1" hangingPunct="1">
              <a:lnSpc>
                <a:spcPct val="90000"/>
              </a:lnSpc>
              <a:spcBef>
                <a:spcPct val="20000"/>
              </a:spcBef>
              <a:buFontTx/>
              <a:buChar char="•"/>
            </a:pPr>
            <a:r>
              <a:rPr lang="en-US" altLang="en-US" sz="2000" dirty="0"/>
              <a:t>Responsible for implementation of EA/EMPs; monitoring and reporting</a:t>
            </a:r>
          </a:p>
        </p:txBody>
      </p:sp>
    </p:spTree>
    <p:extLst>
      <p:ext uri="{BB962C8B-B14F-4D97-AF65-F5344CB8AC3E}">
        <p14:creationId xmlns:p14="http://schemas.microsoft.com/office/powerpoint/2010/main" val="354053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F46E74A-4254-445E-9B73-81E7FA5B7782}"/>
              </a:ext>
            </a:extLst>
          </p:cNvPr>
          <p:cNvSpPr>
            <a:spLocks noGrp="1" noChangeArrowheads="1"/>
          </p:cNvSpPr>
          <p:nvPr>
            <p:ph type="title"/>
          </p:nvPr>
        </p:nvSpPr>
        <p:spPr/>
        <p:txBody>
          <a:bodyPr/>
          <a:lstStyle/>
          <a:p>
            <a:pPr eaLnBrk="1" hangingPunct="1"/>
            <a:r>
              <a:rPr lang="en-US" altLang="en-US" b="1" dirty="0"/>
              <a:t>Usual pitfalls</a:t>
            </a:r>
          </a:p>
        </p:txBody>
      </p:sp>
      <p:sp>
        <p:nvSpPr>
          <p:cNvPr id="10243" name="Rectangle 3">
            <a:extLst>
              <a:ext uri="{FF2B5EF4-FFF2-40B4-BE49-F238E27FC236}">
                <a16:creationId xmlns:a16="http://schemas.microsoft.com/office/drawing/2014/main" id="{8182DA61-8CF0-4F80-B907-34B736FB8355}"/>
              </a:ext>
            </a:extLst>
          </p:cNvPr>
          <p:cNvSpPr>
            <a:spLocks noGrp="1" noChangeArrowheads="1"/>
          </p:cNvSpPr>
          <p:nvPr>
            <p:ph type="body" idx="1"/>
          </p:nvPr>
        </p:nvSpPr>
        <p:spPr>
          <a:xfrm>
            <a:off x="838200" y="1752600"/>
            <a:ext cx="9753600" cy="4337115"/>
          </a:xfrm>
        </p:spPr>
        <p:txBody>
          <a:bodyPr>
            <a:normAutofit/>
          </a:bodyPr>
          <a:lstStyle/>
          <a:p>
            <a:pPr eaLnBrk="1" hangingPunct="1"/>
            <a:r>
              <a:rPr lang="en-US" altLang="en-US" dirty="0"/>
              <a:t>Critical parameters not adequately focused</a:t>
            </a:r>
          </a:p>
          <a:p>
            <a:pPr lvl="1" eaLnBrk="1" hangingPunct="1"/>
            <a:r>
              <a:rPr lang="en-US" altLang="en-US" sz="2800" dirty="0"/>
              <a:t>Responsibility of different line department</a:t>
            </a:r>
          </a:p>
          <a:p>
            <a:pPr lvl="1" eaLnBrk="1" hangingPunct="1"/>
            <a:r>
              <a:rPr lang="en-US" altLang="en-US" sz="2800" dirty="0"/>
              <a:t>Cross-cutting issues pose complex problems</a:t>
            </a:r>
          </a:p>
          <a:p>
            <a:pPr eaLnBrk="1" hangingPunct="1"/>
            <a:r>
              <a:rPr lang="en-US" altLang="en-US" dirty="0"/>
              <a:t>Awarding EA responsibility to unqualified vendors (economizing)</a:t>
            </a:r>
          </a:p>
          <a:p>
            <a:pPr eaLnBrk="1" hangingPunct="1"/>
            <a:r>
              <a:rPr lang="en-US" altLang="en-US" dirty="0"/>
              <a:t>Not adhering to timelines</a:t>
            </a:r>
          </a:p>
          <a:p>
            <a:pPr eaLnBrk="1" hangingPunct="1"/>
            <a:r>
              <a:rPr lang="en-US" altLang="en-US" dirty="0"/>
              <a:t>Stopping at mitigation; not identifying investment opportunities that enhances environmental resources thereby creating sustainable development opportunities beyond the project period</a:t>
            </a:r>
          </a:p>
        </p:txBody>
      </p:sp>
    </p:spTree>
    <p:extLst>
      <p:ext uri="{BB962C8B-B14F-4D97-AF65-F5344CB8AC3E}">
        <p14:creationId xmlns:p14="http://schemas.microsoft.com/office/powerpoint/2010/main" val="3209446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 y="635332"/>
            <a:ext cx="11174526" cy="658812"/>
          </a:xfrm>
          <a:prstGeom prst="rect">
            <a:avLst/>
          </a:prstGeom>
          <a:noFill/>
          <a:ln w="9525">
            <a:noFill/>
            <a:miter lim="800000"/>
            <a:headEnd/>
            <a:tailEnd/>
          </a:ln>
        </p:spPr>
        <p:txBody>
          <a:bodyPr lIns="0" tIns="0" rIns="0" bIns="0"/>
          <a:lstStyle/>
          <a:p>
            <a:pPr algn="ctr">
              <a:defRPr/>
            </a:pPr>
            <a:r>
              <a:rPr lang="en-US" sz="3200" b="1" kern="0" dirty="0">
                <a:latin typeface="+mj-lt"/>
                <a:ea typeface="+mj-ea"/>
                <a:cs typeface="+mj-cs"/>
              </a:rPr>
              <a:t>Environment Management Framework</a:t>
            </a:r>
          </a:p>
        </p:txBody>
      </p:sp>
      <p:sp>
        <p:nvSpPr>
          <p:cNvPr id="5" name="Rectangle 4"/>
          <p:cNvSpPr>
            <a:spLocks noChangeArrowheads="1"/>
          </p:cNvSpPr>
          <p:nvPr/>
        </p:nvSpPr>
        <p:spPr bwMode="auto">
          <a:xfrm>
            <a:off x="726762" y="1132158"/>
            <a:ext cx="9721001" cy="5062924"/>
          </a:xfrm>
          <a:prstGeom prst="rect">
            <a:avLst/>
          </a:prstGeom>
          <a:noFill/>
          <a:ln w="9525">
            <a:noFill/>
            <a:miter lim="800000"/>
            <a:headEnd/>
            <a:tailEnd/>
          </a:ln>
        </p:spPr>
        <p:txBody>
          <a:bodyPr wrap="square" anchor="ctr">
            <a:spAutoFit/>
          </a:bodyPr>
          <a:lstStyle/>
          <a:p>
            <a:pPr marL="342900" lvl="8" indent="-342900" algn="just" eaLnBrk="0" fontAlgn="base" hangingPunct="0">
              <a:spcBef>
                <a:spcPct val="50000"/>
              </a:spcBef>
              <a:spcAft>
                <a:spcPct val="0"/>
              </a:spcAft>
              <a:buClr>
                <a:srgbClr val="00ABC4"/>
              </a:buClr>
              <a:buFont typeface="Symbol" pitchFamily="18" charset="2"/>
              <a:buChar char="·"/>
              <a:defRPr/>
            </a:pPr>
            <a:r>
              <a:rPr lang="en-GB" sz="1900" b="1" dirty="0"/>
              <a:t>Screening - </a:t>
            </a:r>
            <a:r>
              <a:rPr lang="en-GB" sz="1900" dirty="0">
                <a:cs typeface="Arial" charset="0"/>
              </a:rPr>
              <a:t>To collect basic information on environmental aspect of the proposed scheme</a:t>
            </a:r>
          </a:p>
          <a:p>
            <a:pPr marL="342900" lvl="8" indent="-342900" algn="just" eaLnBrk="0" fontAlgn="base" hangingPunct="0">
              <a:spcBef>
                <a:spcPct val="50000"/>
              </a:spcBef>
              <a:spcAft>
                <a:spcPct val="0"/>
              </a:spcAft>
              <a:buClr>
                <a:srgbClr val="00ABC4"/>
              </a:buClr>
              <a:buFont typeface="Symbol" pitchFamily="18" charset="2"/>
              <a:buChar char="·"/>
              <a:defRPr/>
            </a:pPr>
            <a:r>
              <a:rPr lang="en-GB" sz="1900" b="1" dirty="0"/>
              <a:t>Environmental Assessment and categorization - </a:t>
            </a:r>
            <a:r>
              <a:rPr lang="en-US" sz="1900" dirty="0">
                <a:cs typeface="Arial" charset="0"/>
              </a:rPr>
              <a:t>To ensure that schemes with potentially significant environmental or public health issues are identified at an early stage. </a:t>
            </a:r>
          </a:p>
          <a:p>
            <a:pPr marL="742950" lvl="1" indent="-285750">
              <a:buFont typeface="Wingdings" panose="05000000000000000000" pitchFamily="2" charset="2"/>
              <a:buChar char="ü"/>
            </a:pPr>
            <a:r>
              <a:rPr lang="en-US" sz="1900" b="1" dirty="0"/>
              <a:t>Category A</a:t>
            </a:r>
            <a:r>
              <a:rPr lang="en-US" sz="1900" dirty="0"/>
              <a:t>: Activity/Components which have major environmental/social impacts and require specific environment management plan (EMP) for implementation of mitigation measures. This EMP is to be incorporated in the bid document and contractor/implementing agencies has to follow this during construction as well as operation.</a:t>
            </a:r>
          </a:p>
          <a:p>
            <a:pPr marL="742950" lvl="1" indent="-285750">
              <a:buFont typeface="Wingdings" panose="05000000000000000000" pitchFamily="2" charset="2"/>
              <a:buChar char="ü"/>
            </a:pPr>
            <a:r>
              <a:rPr lang="en-US" sz="1900" b="1" dirty="0"/>
              <a:t>Category B</a:t>
            </a:r>
            <a:r>
              <a:rPr lang="en-US" sz="1900" dirty="0"/>
              <a:t>: Components which have moderate environmental and social impacts and certain precautionary measures have to be followed by the contractor and the project authorities to minimize impacts during construction as well as operation.</a:t>
            </a:r>
          </a:p>
          <a:p>
            <a:pPr marL="742950" lvl="1" indent="-285750">
              <a:buFont typeface="Wingdings" panose="05000000000000000000" pitchFamily="2" charset="2"/>
              <a:buChar char="ü"/>
            </a:pPr>
            <a:r>
              <a:rPr lang="en-US" sz="1900" b="1" dirty="0"/>
              <a:t>Category C</a:t>
            </a:r>
            <a:r>
              <a:rPr lang="en-US" sz="1900" dirty="0"/>
              <a:t>: Components which have negligible or nil environmental and social impacts and as such no mitigation measures have been proposed for these activities</a:t>
            </a:r>
          </a:p>
          <a:p>
            <a:pPr marL="342900" indent="-342900" algn="just" eaLnBrk="0" hangingPunct="0">
              <a:spcBef>
                <a:spcPct val="50000"/>
              </a:spcBef>
              <a:buClr>
                <a:srgbClr val="00ABC4"/>
              </a:buClr>
              <a:buFont typeface="Symbol" pitchFamily="18" charset="2"/>
              <a:buChar char="·"/>
              <a:defRPr/>
            </a:pPr>
            <a:r>
              <a:rPr lang="en-GB" sz="1900" b="1" dirty="0">
                <a:cs typeface="Arial" charset="0"/>
              </a:rPr>
              <a:t>Mitigation </a:t>
            </a:r>
            <a:r>
              <a:rPr lang="en-GB" sz="1900" dirty="0">
                <a:cs typeface="Arial" charset="0"/>
              </a:rPr>
              <a:t>– Prepare EMP and </a:t>
            </a:r>
            <a:r>
              <a:rPr lang="en-GB" altLang="en-US" sz="1900" dirty="0"/>
              <a:t>ensure that the prescribed environmental mitigation measures (including construction stage) are implemented AND </a:t>
            </a:r>
            <a:r>
              <a:rPr lang="en-US" altLang="en-US" sz="1900" dirty="0"/>
              <a:t>Implementing measures for O&amp;M stage impacts</a:t>
            </a:r>
          </a:p>
        </p:txBody>
      </p:sp>
    </p:spTree>
    <p:extLst>
      <p:ext uri="{BB962C8B-B14F-4D97-AF65-F5344CB8AC3E}">
        <p14:creationId xmlns:p14="http://schemas.microsoft.com/office/powerpoint/2010/main" val="146507985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D552-AF96-4877-8EDA-B149298F7F95}"/>
              </a:ext>
            </a:extLst>
          </p:cNvPr>
          <p:cNvSpPr>
            <a:spLocks noGrp="1"/>
          </p:cNvSpPr>
          <p:nvPr>
            <p:ph type="title"/>
          </p:nvPr>
        </p:nvSpPr>
        <p:spPr/>
        <p:txBody>
          <a:bodyPr/>
          <a:lstStyle/>
          <a:p>
            <a:r>
              <a:rPr lang="en-US" b="1" dirty="0"/>
              <a:t>Important to remember</a:t>
            </a:r>
          </a:p>
        </p:txBody>
      </p:sp>
      <p:sp>
        <p:nvSpPr>
          <p:cNvPr id="3" name="Content Placeholder 2">
            <a:extLst>
              <a:ext uri="{FF2B5EF4-FFF2-40B4-BE49-F238E27FC236}">
                <a16:creationId xmlns:a16="http://schemas.microsoft.com/office/drawing/2014/main" id="{1860DDCF-F2BD-4CB0-81EE-BA642BB9F016}"/>
              </a:ext>
            </a:extLst>
          </p:cNvPr>
          <p:cNvSpPr>
            <a:spLocks noGrp="1"/>
          </p:cNvSpPr>
          <p:nvPr>
            <p:ph idx="1"/>
          </p:nvPr>
        </p:nvSpPr>
        <p:spPr/>
        <p:txBody>
          <a:bodyPr/>
          <a:lstStyle/>
          <a:p>
            <a:r>
              <a:rPr lang="en-US" dirty="0"/>
              <a:t>It is Borrower’s responsibility to comply with our safeguard policies</a:t>
            </a:r>
          </a:p>
          <a:p>
            <a:r>
              <a:rPr lang="en-US" dirty="0"/>
              <a:t>Follow mitigation hierarchy – avoid, minimize, mitigate, offset</a:t>
            </a:r>
          </a:p>
          <a:p>
            <a:r>
              <a:rPr lang="en-US" dirty="0"/>
              <a:t>Inspection panel is on safeguards</a:t>
            </a:r>
          </a:p>
          <a:p>
            <a:r>
              <a:rPr lang="en-US" altLang="en-US" dirty="0"/>
              <a:t>Better embody Social and Environmental Considerations </a:t>
            </a:r>
            <a:r>
              <a:rPr lang="en-US" altLang="en-US" dirty="0">
                <a:sym typeface="Wingdings" panose="05000000000000000000" pitchFamily="2" charset="2"/>
              </a:rPr>
              <a:t></a:t>
            </a:r>
            <a:r>
              <a:rPr lang="en-US" altLang="en-US" dirty="0"/>
              <a:t> reduce and manage risk </a:t>
            </a:r>
            <a:r>
              <a:rPr lang="en-US" altLang="en-US" dirty="0">
                <a:sym typeface="Wingdings" panose="05000000000000000000" pitchFamily="2" charset="2"/>
              </a:rPr>
              <a:t></a:t>
            </a:r>
            <a:r>
              <a:rPr lang="en-US" altLang="en-US" dirty="0"/>
              <a:t> save money and time </a:t>
            </a:r>
          </a:p>
          <a:p>
            <a:endParaRPr lang="en-US" dirty="0"/>
          </a:p>
        </p:txBody>
      </p:sp>
    </p:spTree>
    <p:extLst>
      <p:ext uri="{BB962C8B-B14F-4D97-AF65-F5344CB8AC3E}">
        <p14:creationId xmlns:p14="http://schemas.microsoft.com/office/powerpoint/2010/main" val="5963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CCC67F-5EE2-4807-841E-3D65AA8ADB6A}"/>
              </a:ext>
            </a:extLst>
          </p:cNvPr>
          <p:cNvSpPr>
            <a:spLocks noGrp="1"/>
          </p:cNvSpPr>
          <p:nvPr>
            <p:ph type="title"/>
          </p:nvPr>
        </p:nvSpPr>
        <p:spPr>
          <a:xfrm>
            <a:off x="748748" y="2919481"/>
            <a:ext cx="10515600" cy="1325563"/>
          </a:xfrm>
        </p:spPr>
        <p:txBody>
          <a:bodyPr/>
          <a:lstStyle/>
          <a:p>
            <a:pPr algn="ctr"/>
            <a:r>
              <a:rPr lang="en-US" dirty="0"/>
              <a:t>Thank You</a:t>
            </a:r>
          </a:p>
        </p:txBody>
      </p:sp>
    </p:spTree>
    <p:extLst>
      <p:ext uri="{BB962C8B-B14F-4D97-AF65-F5344CB8AC3E}">
        <p14:creationId xmlns:p14="http://schemas.microsoft.com/office/powerpoint/2010/main" val="2464213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540</Words>
  <Application>Microsoft Office PowerPoint</Application>
  <PresentationFormat>Widescreen</PresentationFormat>
  <Paragraphs>73</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Calibri Light</vt:lpstr>
      <vt:lpstr>Garamond</vt:lpstr>
      <vt:lpstr>Symbol</vt:lpstr>
      <vt:lpstr>Wingdings</vt:lpstr>
      <vt:lpstr>Office Theme</vt:lpstr>
      <vt:lpstr>Picture</vt:lpstr>
      <vt:lpstr>National Hydrology Project Environment Safeguards - Relevance &amp; Use</vt:lpstr>
      <vt:lpstr>Environmental Safeguard – Indicative Issues</vt:lpstr>
      <vt:lpstr>what are safeguards?</vt:lpstr>
      <vt:lpstr>WB - Operational Policies </vt:lpstr>
      <vt:lpstr>Who should do what?</vt:lpstr>
      <vt:lpstr>Usual pitfalls</vt:lpstr>
      <vt:lpstr>PowerPoint Presentation</vt:lpstr>
      <vt:lpstr>Important to remember</vt:lpstr>
      <vt:lpstr>Thank You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 Water Sector Restructuring Project – II Environment Safeguards, Relevance &amp; Use</dc:title>
  <dc:creator>Charu Jain</dc:creator>
  <cp:lastModifiedBy>Charu Jain</cp:lastModifiedBy>
  <cp:revision>5</cp:revision>
  <dcterms:created xsi:type="dcterms:W3CDTF">2018-05-07T01:15:30Z</dcterms:created>
  <dcterms:modified xsi:type="dcterms:W3CDTF">2020-04-13T10:02:30Z</dcterms:modified>
</cp:coreProperties>
</file>